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0" r:id="rId2"/>
    <p:sldId id="261" r:id="rId3"/>
    <p:sldId id="262" r:id="rId4"/>
    <p:sldId id="263" r:id="rId5"/>
    <p:sldId id="264" r:id="rId6"/>
    <p:sldId id="265" r:id="rId7"/>
    <p:sldId id="267" r:id="rId8"/>
    <p:sldId id="266" r:id="rId9"/>
    <p:sldId id="268" r:id="rId10"/>
    <p:sldId id="272" r:id="rId11"/>
    <p:sldId id="271" r:id="rId12"/>
    <p:sldId id="273" r:id="rId13"/>
  </p:sldIdLst>
  <p:sldSz cx="9906000" cy="6858000" type="A4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576" autoAdjust="0"/>
  </p:normalViewPr>
  <p:slideViewPr>
    <p:cSldViewPr>
      <p:cViewPr varScale="1">
        <p:scale>
          <a:sx n="70" d="100"/>
          <a:sy n="70" d="100"/>
        </p:scale>
        <p:origin x="-348" y="-102"/>
      </p:cViewPr>
      <p:guideLst>
        <p:guide orient="horz" pos="2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457199" y="1371600"/>
            <a:ext cx="89154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25.11.2011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1485900" y="3331698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25.11.2011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7181850" y="274639"/>
            <a:ext cx="222885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95300" y="274639"/>
            <a:ext cx="652145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25.11.2011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25.11.2011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33550" y="609600"/>
            <a:ext cx="767715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1733550" y="2507786"/>
            <a:ext cx="767715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25.11.2011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585200" y="6416676"/>
            <a:ext cx="825500" cy="365125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95300" y="1600201"/>
            <a:ext cx="437515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5035550" y="1600201"/>
            <a:ext cx="437515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25.11.2011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5300" y="273050"/>
            <a:ext cx="89154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5032111" y="1535113"/>
            <a:ext cx="4378590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95300" y="2362201"/>
            <a:ext cx="4376870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5032111" y="2362201"/>
            <a:ext cx="4378590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25.11.2011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25.11.2011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25.11.2011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495300" y="1524001"/>
            <a:ext cx="3259006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25.11.2011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981200" y="609600"/>
            <a:ext cx="59436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981200" y="1831975"/>
            <a:ext cx="59436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tr-TR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Resim eklemek için simgeyi tıklatın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981200" y="1166787"/>
            <a:ext cx="59436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25.11.2011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495300" y="1600200"/>
            <a:ext cx="89154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>
            <a:off x="495300" y="6416676"/>
            <a:ext cx="23114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25.11.2011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>
            <a:off x="3384550" y="6416676"/>
            <a:ext cx="31369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585200" y="6416676"/>
            <a:ext cx="8255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5" name="124 Grup"/>
          <p:cNvGrpSpPr/>
          <p:nvPr/>
        </p:nvGrpSpPr>
        <p:grpSpPr>
          <a:xfrm>
            <a:off x="0" y="0"/>
            <a:ext cx="7167578" cy="3429000"/>
            <a:chOff x="0" y="0"/>
            <a:chExt cx="7167578" cy="3429000"/>
          </a:xfrm>
        </p:grpSpPr>
        <p:pic>
          <p:nvPicPr>
            <p:cNvPr id="1026" name="Picture 2" descr="C:\Users\sk\Desktop\ÇEDİ.gif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7167578" cy="3429000"/>
            </a:xfrm>
            <a:prstGeom prst="rect">
              <a:avLst/>
            </a:prstGeom>
            <a:noFill/>
          </p:spPr>
        </p:pic>
        <p:sp>
          <p:nvSpPr>
            <p:cNvPr id="124" name="123 Metin kutusu"/>
            <p:cNvSpPr txBox="1"/>
            <p:nvPr/>
          </p:nvSpPr>
          <p:spPr>
            <a:xfrm>
              <a:off x="809596" y="1071546"/>
              <a:ext cx="3025187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r-TR" sz="6600" dirty="0" smtClean="0">
                  <a:latin typeface="Comic Sans MS" pitchFamily="66" charset="0"/>
                </a:rPr>
                <a:t>EKMEK</a:t>
              </a:r>
              <a:endParaRPr lang="tr-TR" sz="6600" dirty="0">
                <a:latin typeface="Comic Sans MS" pitchFamily="66" charset="0"/>
              </a:endParaRPr>
            </a:p>
          </p:txBody>
        </p:sp>
      </p:grpSp>
      <p:grpSp>
        <p:nvGrpSpPr>
          <p:cNvPr id="126" name="125 Grup"/>
          <p:cNvGrpSpPr/>
          <p:nvPr/>
        </p:nvGrpSpPr>
        <p:grpSpPr>
          <a:xfrm>
            <a:off x="0" y="3429000"/>
            <a:ext cx="7167578" cy="3429000"/>
            <a:chOff x="0" y="0"/>
            <a:chExt cx="7167578" cy="3429000"/>
          </a:xfrm>
        </p:grpSpPr>
        <p:pic>
          <p:nvPicPr>
            <p:cNvPr id="127" name="Picture 2" descr="C:\Users\sk\Desktop\ÇEDİ.gif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7167578" cy="3429000"/>
            </a:xfrm>
            <a:prstGeom prst="rect">
              <a:avLst/>
            </a:prstGeom>
            <a:noFill/>
          </p:spPr>
        </p:pic>
        <p:sp>
          <p:nvSpPr>
            <p:cNvPr id="128" name="127 Metin kutusu"/>
            <p:cNvSpPr txBox="1"/>
            <p:nvPr/>
          </p:nvSpPr>
          <p:spPr>
            <a:xfrm>
              <a:off x="738158" y="1071570"/>
              <a:ext cx="321471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6400" dirty="0" smtClean="0">
                  <a:latin typeface="Comic Sans MS" pitchFamily="66" charset="0"/>
                </a:rPr>
                <a:t>BOĞAZ</a:t>
              </a:r>
              <a:endParaRPr lang="tr-TR" sz="6400" dirty="0">
                <a:latin typeface="Comic Sans MS" pitchFamily="66" charset="0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 Grup"/>
          <p:cNvGrpSpPr/>
          <p:nvPr/>
        </p:nvGrpSpPr>
        <p:grpSpPr>
          <a:xfrm>
            <a:off x="0" y="0"/>
            <a:ext cx="7167578" cy="3429000"/>
            <a:chOff x="0" y="0"/>
            <a:chExt cx="7167578" cy="3429000"/>
          </a:xfrm>
        </p:grpSpPr>
        <p:pic>
          <p:nvPicPr>
            <p:cNvPr id="3" name="Picture 2" descr="C:\Users\sk\Desktop\ÇEDİ.gif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7167578" cy="3429000"/>
            </a:xfrm>
            <a:prstGeom prst="rect">
              <a:avLst/>
            </a:prstGeom>
            <a:noFill/>
          </p:spPr>
        </p:pic>
        <p:sp>
          <p:nvSpPr>
            <p:cNvPr id="4" name="3 Metin kutusu"/>
            <p:cNvSpPr txBox="1"/>
            <p:nvPr/>
          </p:nvSpPr>
          <p:spPr>
            <a:xfrm>
              <a:off x="809596" y="857232"/>
              <a:ext cx="292895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8800" dirty="0" smtClean="0">
                  <a:latin typeface="Comic Sans MS" pitchFamily="66" charset="0"/>
                </a:rPr>
                <a:t>KAZ</a:t>
              </a:r>
              <a:endParaRPr lang="tr-TR" sz="8800" dirty="0">
                <a:latin typeface="Comic Sans MS" pitchFamily="66" charset="0"/>
              </a:endParaRPr>
            </a:p>
          </p:txBody>
        </p:sp>
      </p:grpSp>
      <p:grpSp>
        <p:nvGrpSpPr>
          <p:cNvPr id="5" name="4 Grup"/>
          <p:cNvGrpSpPr/>
          <p:nvPr/>
        </p:nvGrpSpPr>
        <p:grpSpPr>
          <a:xfrm>
            <a:off x="0" y="3429000"/>
            <a:ext cx="7167578" cy="3429000"/>
            <a:chOff x="0" y="0"/>
            <a:chExt cx="7167578" cy="3429000"/>
          </a:xfrm>
        </p:grpSpPr>
        <p:pic>
          <p:nvPicPr>
            <p:cNvPr id="6" name="Picture 2" descr="C:\Users\sk\Desktop\ÇEDİ.gif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7167578" cy="3429000"/>
            </a:xfrm>
            <a:prstGeom prst="rect">
              <a:avLst/>
            </a:prstGeom>
            <a:noFill/>
          </p:spPr>
        </p:pic>
        <p:sp>
          <p:nvSpPr>
            <p:cNvPr id="7" name="6 Metin kutusu"/>
            <p:cNvSpPr txBox="1"/>
            <p:nvPr/>
          </p:nvSpPr>
          <p:spPr>
            <a:xfrm>
              <a:off x="809596" y="857232"/>
              <a:ext cx="292895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8800" dirty="0" smtClean="0">
                  <a:latin typeface="Comic Sans MS" pitchFamily="66" charset="0"/>
                </a:rPr>
                <a:t>SAÇ</a:t>
              </a:r>
              <a:endParaRPr lang="tr-TR" sz="8800" dirty="0">
                <a:latin typeface="Comic Sans MS" pitchFamily="66" charset="0"/>
              </a:endParaRPr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 Grup"/>
          <p:cNvGrpSpPr/>
          <p:nvPr/>
        </p:nvGrpSpPr>
        <p:grpSpPr>
          <a:xfrm>
            <a:off x="0" y="0"/>
            <a:ext cx="7167578" cy="3429000"/>
            <a:chOff x="0" y="0"/>
            <a:chExt cx="7167578" cy="3429000"/>
          </a:xfrm>
        </p:grpSpPr>
        <p:pic>
          <p:nvPicPr>
            <p:cNvPr id="3" name="Picture 2" descr="C:\Users\sk\Desktop\ÇEDİ.gif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7167578" cy="3429000"/>
            </a:xfrm>
            <a:prstGeom prst="rect">
              <a:avLst/>
            </a:prstGeom>
            <a:noFill/>
          </p:spPr>
        </p:pic>
        <p:sp>
          <p:nvSpPr>
            <p:cNvPr id="4" name="3 Metin kutusu"/>
            <p:cNvSpPr txBox="1"/>
            <p:nvPr/>
          </p:nvSpPr>
          <p:spPr>
            <a:xfrm>
              <a:off x="809596" y="857232"/>
              <a:ext cx="292895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8800" dirty="0" smtClean="0">
                  <a:latin typeface="Comic Sans MS" pitchFamily="66" charset="0"/>
                </a:rPr>
                <a:t>BAĞ</a:t>
              </a:r>
              <a:endParaRPr lang="tr-TR" sz="8800" dirty="0">
                <a:latin typeface="Comic Sans MS" pitchFamily="66" charset="0"/>
              </a:endParaRPr>
            </a:p>
          </p:txBody>
        </p:sp>
      </p:grpSp>
      <p:grpSp>
        <p:nvGrpSpPr>
          <p:cNvPr id="5" name="4 Grup"/>
          <p:cNvGrpSpPr/>
          <p:nvPr/>
        </p:nvGrpSpPr>
        <p:grpSpPr>
          <a:xfrm>
            <a:off x="0" y="3429000"/>
            <a:ext cx="7167578" cy="3429000"/>
            <a:chOff x="0" y="0"/>
            <a:chExt cx="7167578" cy="3429000"/>
          </a:xfrm>
        </p:grpSpPr>
        <p:pic>
          <p:nvPicPr>
            <p:cNvPr id="6" name="Picture 2" descr="C:\Users\sk\Desktop\ÇEDİ.gif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7167578" cy="3429000"/>
            </a:xfrm>
            <a:prstGeom prst="rect">
              <a:avLst/>
            </a:prstGeom>
            <a:noFill/>
          </p:spPr>
        </p:pic>
        <p:sp>
          <p:nvSpPr>
            <p:cNvPr id="7" name="6 Metin kutusu"/>
            <p:cNvSpPr txBox="1"/>
            <p:nvPr/>
          </p:nvSpPr>
          <p:spPr>
            <a:xfrm>
              <a:off x="809596" y="857232"/>
              <a:ext cx="292895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8800" smtClean="0">
                  <a:latin typeface="Comic Sans MS" pitchFamily="66" charset="0"/>
                </a:rPr>
                <a:t>TAŞ</a:t>
              </a:r>
              <a:endParaRPr lang="tr-TR" sz="8800" dirty="0">
                <a:latin typeface="Comic Sans MS" pitchFamily="66" charset="0"/>
              </a:endParaRPr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Yuvarlatılmış Dikdörtgen"/>
          <p:cNvSpPr/>
          <p:nvPr/>
        </p:nvSpPr>
        <p:spPr>
          <a:xfrm>
            <a:off x="238092" y="3214686"/>
            <a:ext cx="8286808" cy="2857520"/>
          </a:xfrm>
          <a:prstGeom prst="round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Comic Sans MS" pitchFamily="66" charset="0"/>
              </a:rPr>
              <a:t>EŞSESLİ ( SESTEŞ ) KELİMELER</a:t>
            </a:r>
            <a:endParaRPr lang="tr-TR" sz="6000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6" name="Picture 3" descr="C:\Users\Exper\Desktop\N1_22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1041759">
            <a:off x="2539594" y="339708"/>
            <a:ext cx="4463283" cy="3205956"/>
          </a:xfrm>
          <a:prstGeom prst="rect">
            <a:avLst/>
          </a:prstGeom>
          <a:noFill/>
        </p:spPr>
      </p:pic>
      <p:cxnSp>
        <p:nvCxnSpPr>
          <p:cNvPr id="7" name="6 Düz Bağlayıcı"/>
          <p:cNvCxnSpPr/>
          <p:nvPr/>
        </p:nvCxnSpPr>
        <p:spPr>
          <a:xfrm rot="10800000">
            <a:off x="2595546" y="3214686"/>
            <a:ext cx="357190" cy="15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4 Düz Bağlayıcı"/>
          <p:cNvCxnSpPr/>
          <p:nvPr/>
        </p:nvCxnSpPr>
        <p:spPr>
          <a:xfrm>
            <a:off x="5667380" y="3214686"/>
            <a:ext cx="1428760" cy="15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 Grup"/>
          <p:cNvGrpSpPr/>
          <p:nvPr/>
        </p:nvGrpSpPr>
        <p:grpSpPr>
          <a:xfrm>
            <a:off x="0" y="0"/>
            <a:ext cx="7167578" cy="3429000"/>
            <a:chOff x="0" y="0"/>
            <a:chExt cx="7167578" cy="3429000"/>
          </a:xfrm>
        </p:grpSpPr>
        <p:pic>
          <p:nvPicPr>
            <p:cNvPr id="3" name="Picture 2" descr="C:\Users\sk\Desktop\ÇEDİ.gif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7167578" cy="3429000"/>
            </a:xfrm>
            <a:prstGeom prst="rect">
              <a:avLst/>
            </a:prstGeom>
            <a:noFill/>
          </p:spPr>
        </p:pic>
        <p:sp>
          <p:nvSpPr>
            <p:cNvPr id="4" name="3 Metin kutusu"/>
            <p:cNvSpPr txBox="1"/>
            <p:nvPr/>
          </p:nvSpPr>
          <p:spPr>
            <a:xfrm>
              <a:off x="809596" y="1071546"/>
              <a:ext cx="292895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7200" dirty="0" smtClean="0">
                  <a:latin typeface="Comic Sans MS" pitchFamily="66" charset="0"/>
                </a:rPr>
                <a:t>OCAK</a:t>
              </a:r>
              <a:endParaRPr lang="tr-TR" sz="7200" dirty="0">
                <a:latin typeface="Comic Sans MS" pitchFamily="66" charset="0"/>
              </a:endParaRPr>
            </a:p>
          </p:txBody>
        </p:sp>
      </p:grpSp>
      <p:grpSp>
        <p:nvGrpSpPr>
          <p:cNvPr id="5" name="4 Grup"/>
          <p:cNvGrpSpPr/>
          <p:nvPr/>
        </p:nvGrpSpPr>
        <p:grpSpPr>
          <a:xfrm>
            <a:off x="0" y="3429000"/>
            <a:ext cx="7167578" cy="3429000"/>
            <a:chOff x="0" y="0"/>
            <a:chExt cx="7167578" cy="3429000"/>
          </a:xfrm>
        </p:grpSpPr>
        <p:pic>
          <p:nvPicPr>
            <p:cNvPr id="6" name="Picture 2" descr="C:\Users\sk\Desktop\ÇEDİ.gif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7167578" cy="3429000"/>
            </a:xfrm>
            <a:prstGeom prst="rect">
              <a:avLst/>
            </a:prstGeom>
            <a:noFill/>
          </p:spPr>
        </p:pic>
        <p:sp>
          <p:nvSpPr>
            <p:cNvPr id="7" name="6 Metin kutusu"/>
            <p:cNvSpPr txBox="1"/>
            <p:nvPr/>
          </p:nvSpPr>
          <p:spPr>
            <a:xfrm>
              <a:off x="809596" y="1071546"/>
              <a:ext cx="292895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7200" dirty="0" smtClean="0">
                  <a:latin typeface="Comic Sans MS" pitchFamily="66" charset="0"/>
                </a:rPr>
                <a:t>DOLU</a:t>
              </a:r>
              <a:endParaRPr lang="tr-TR" sz="7200" dirty="0">
                <a:latin typeface="Comic Sans MS" pitchFamily="66" charset="0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 Grup"/>
          <p:cNvGrpSpPr/>
          <p:nvPr/>
        </p:nvGrpSpPr>
        <p:grpSpPr>
          <a:xfrm>
            <a:off x="0" y="0"/>
            <a:ext cx="7167578" cy="3429000"/>
            <a:chOff x="0" y="0"/>
            <a:chExt cx="7167578" cy="3429000"/>
          </a:xfrm>
        </p:grpSpPr>
        <p:pic>
          <p:nvPicPr>
            <p:cNvPr id="3" name="Picture 2" descr="C:\Users\sk\Desktop\ÇEDİ.gif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7167578" cy="3429000"/>
            </a:xfrm>
            <a:prstGeom prst="rect">
              <a:avLst/>
            </a:prstGeom>
            <a:noFill/>
          </p:spPr>
        </p:pic>
        <p:sp>
          <p:nvSpPr>
            <p:cNvPr id="4" name="3 Metin kutusu"/>
            <p:cNvSpPr txBox="1"/>
            <p:nvPr/>
          </p:nvSpPr>
          <p:spPr>
            <a:xfrm>
              <a:off x="809596" y="857232"/>
              <a:ext cx="292895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8800" dirty="0" smtClean="0">
                  <a:latin typeface="Comic Sans MS" pitchFamily="66" charset="0"/>
                </a:rPr>
                <a:t>YÜZ</a:t>
              </a:r>
              <a:endParaRPr lang="tr-TR" sz="8800" dirty="0">
                <a:latin typeface="Comic Sans MS" pitchFamily="66" charset="0"/>
              </a:endParaRPr>
            </a:p>
          </p:txBody>
        </p:sp>
      </p:grpSp>
      <p:grpSp>
        <p:nvGrpSpPr>
          <p:cNvPr id="5" name="4 Grup"/>
          <p:cNvGrpSpPr/>
          <p:nvPr/>
        </p:nvGrpSpPr>
        <p:grpSpPr>
          <a:xfrm>
            <a:off x="0" y="3429000"/>
            <a:ext cx="7167578" cy="3429000"/>
            <a:chOff x="0" y="0"/>
            <a:chExt cx="7167578" cy="3429000"/>
          </a:xfrm>
        </p:grpSpPr>
        <p:pic>
          <p:nvPicPr>
            <p:cNvPr id="6" name="Picture 2" descr="C:\Users\sk\Desktop\ÇEDİ.gif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7167578" cy="3429000"/>
            </a:xfrm>
            <a:prstGeom prst="rect">
              <a:avLst/>
            </a:prstGeom>
            <a:noFill/>
          </p:spPr>
        </p:pic>
        <p:sp>
          <p:nvSpPr>
            <p:cNvPr id="7" name="6 Metin kutusu"/>
            <p:cNvSpPr txBox="1"/>
            <p:nvPr/>
          </p:nvSpPr>
          <p:spPr>
            <a:xfrm>
              <a:off x="809596" y="857232"/>
              <a:ext cx="292895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8800" dirty="0" smtClean="0">
                  <a:latin typeface="Comic Sans MS" pitchFamily="66" charset="0"/>
                </a:rPr>
                <a:t>DİL</a:t>
              </a:r>
              <a:endParaRPr lang="tr-TR" sz="8800" dirty="0">
                <a:latin typeface="Comic Sans MS" pitchFamily="66" charset="0"/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 Grup"/>
          <p:cNvGrpSpPr/>
          <p:nvPr/>
        </p:nvGrpSpPr>
        <p:grpSpPr>
          <a:xfrm>
            <a:off x="0" y="0"/>
            <a:ext cx="7167578" cy="3429000"/>
            <a:chOff x="0" y="0"/>
            <a:chExt cx="7167578" cy="3429000"/>
          </a:xfrm>
        </p:grpSpPr>
        <p:pic>
          <p:nvPicPr>
            <p:cNvPr id="3" name="Picture 2" descr="C:\Users\sk\Desktop\ÇEDİ.gif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7167578" cy="3429000"/>
            </a:xfrm>
            <a:prstGeom prst="rect">
              <a:avLst/>
            </a:prstGeom>
            <a:noFill/>
          </p:spPr>
        </p:pic>
        <p:sp>
          <p:nvSpPr>
            <p:cNvPr id="4" name="3 Metin kutusu"/>
            <p:cNvSpPr txBox="1"/>
            <p:nvPr/>
          </p:nvSpPr>
          <p:spPr>
            <a:xfrm>
              <a:off x="809596" y="857232"/>
              <a:ext cx="292895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8800" dirty="0" smtClean="0">
                  <a:latin typeface="Comic Sans MS" pitchFamily="66" charset="0"/>
                </a:rPr>
                <a:t>ÇAY</a:t>
              </a:r>
              <a:endParaRPr lang="tr-TR" sz="8800" dirty="0">
                <a:latin typeface="Comic Sans MS" pitchFamily="66" charset="0"/>
              </a:endParaRPr>
            </a:p>
          </p:txBody>
        </p:sp>
      </p:grpSp>
      <p:grpSp>
        <p:nvGrpSpPr>
          <p:cNvPr id="5" name="4 Grup"/>
          <p:cNvGrpSpPr/>
          <p:nvPr/>
        </p:nvGrpSpPr>
        <p:grpSpPr>
          <a:xfrm>
            <a:off x="0" y="3429000"/>
            <a:ext cx="7167578" cy="3429000"/>
            <a:chOff x="0" y="0"/>
            <a:chExt cx="7167578" cy="3429000"/>
          </a:xfrm>
        </p:grpSpPr>
        <p:pic>
          <p:nvPicPr>
            <p:cNvPr id="6" name="Picture 2" descr="C:\Users\sk\Desktop\ÇEDİ.gif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7167578" cy="3429000"/>
            </a:xfrm>
            <a:prstGeom prst="rect">
              <a:avLst/>
            </a:prstGeom>
            <a:noFill/>
          </p:spPr>
        </p:pic>
        <p:sp>
          <p:nvSpPr>
            <p:cNvPr id="7" name="6 Metin kutusu"/>
            <p:cNvSpPr txBox="1"/>
            <p:nvPr/>
          </p:nvSpPr>
          <p:spPr>
            <a:xfrm>
              <a:off x="809596" y="857232"/>
              <a:ext cx="292895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8800" dirty="0" smtClean="0">
                  <a:latin typeface="Comic Sans MS" pitchFamily="66" charset="0"/>
                </a:rPr>
                <a:t>BEN</a:t>
              </a:r>
              <a:endParaRPr lang="tr-TR" sz="8800" dirty="0">
                <a:latin typeface="Comic Sans MS" pitchFamily="66" charset="0"/>
              </a:endParaRP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 Grup"/>
          <p:cNvGrpSpPr/>
          <p:nvPr/>
        </p:nvGrpSpPr>
        <p:grpSpPr>
          <a:xfrm>
            <a:off x="0" y="0"/>
            <a:ext cx="7167578" cy="3429000"/>
            <a:chOff x="0" y="0"/>
            <a:chExt cx="7167578" cy="3429000"/>
          </a:xfrm>
        </p:grpSpPr>
        <p:pic>
          <p:nvPicPr>
            <p:cNvPr id="3" name="Picture 2" descr="C:\Users\sk\Desktop\ÇEDİ.gif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7167578" cy="3429000"/>
            </a:xfrm>
            <a:prstGeom prst="rect">
              <a:avLst/>
            </a:prstGeom>
            <a:noFill/>
          </p:spPr>
        </p:pic>
        <p:sp>
          <p:nvSpPr>
            <p:cNvPr id="4" name="3 Metin kutusu"/>
            <p:cNvSpPr txBox="1"/>
            <p:nvPr/>
          </p:nvSpPr>
          <p:spPr>
            <a:xfrm>
              <a:off x="809596" y="857232"/>
              <a:ext cx="292895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8800" dirty="0" smtClean="0">
                  <a:latin typeface="Comic Sans MS" pitchFamily="66" charset="0"/>
                </a:rPr>
                <a:t>BEL</a:t>
              </a:r>
              <a:endParaRPr lang="tr-TR" sz="8800" dirty="0">
                <a:latin typeface="Comic Sans MS" pitchFamily="66" charset="0"/>
              </a:endParaRPr>
            </a:p>
          </p:txBody>
        </p:sp>
      </p:grpSp>
      <p:grpSp>
        <p:nvGrpSpPr>
          <p:cNvPr id="5" name="4 Grup"/>
          <p:cNvGrpSpPr/>
          <p:nvPr/>
        </p:nvGrpSpPr>
        <p:grpSpPr>
          <a:xfrm>
            <a:off x="0" y="3429000"/>
            <a:ext cx="7167578" cy="3429000"/>
            <a:chOff x="0" y="0"/>
            <a:chExt cx="7167578" cy="3429000"/>
          </a:xfrm>
        </p:grpSpPr>
        <p:pic>
          <p:nvPicPr>
            <p:cNvPr id="6" name="Picture 2" descr="C:\Users\sk\Desktop\ÇEDİ.gif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7167578" cy="3429000"/>
            </a:xfrm>
            <a:prstGeom prst="rect">
              <a:avLst/>
            </a:prstGeom>
            <a:noFill/>
          </p:spPr>
        </p:pic>
        <p:sp>
          <p:nvSpPr>
            <p:cNvPr id="7" name="6 Metin kutusu"/>
            <p:cNvSpPr txBox="1"/>
            <p:nvPr/>
          </p:nvSpPr>
          <p:spPr>
            <a:xfrm>
              <a:off x="809596" y="857232"/>
              <a:ext cx="292895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8800" dirty="0" smtClean="0">
                  <a:latin typeface="Comic Sans MS" pitchFamily="66" charset="0"/>
                </a:rPr>
                <a:t>BİN</a:t>
              </a:r>
              <a:endParaRPr lang="tr-TR" sz="8800" dirty="0">
                <a:latin typeface="Comic Sans MS" pitchFamily="66" charset="0"/>
              </a:endParaRP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 Grup"/>
          <p:cNvGrpSpPr/>
          <p:nvPr/>
        </p:nvGrpSpPr>
        <p:grpSpPr>
          <a:xfrm>
            <a:off x="0" y="0"/>
            <a:ext cx="7167578" cy="3429000"/>
            <a:chOff x="0" y="0"/>
            <a:chExt cx="7167578" cy="3429000"/>
          </a:xfrm>
        </p:grpSpPr>
        <p:pic>
          <p:nvPicPr>
            <p:cNvPr id="3" name="Picture 2" descr="C:\Users\sk\Desktop\ÇEDİ.gif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7167578" cy="3429000"/>
            </a:xfrm>
            <a:prstGeom prst="rect">
              <a:avLst/>
            </a:prstGeom>
            <a:noFill/>
          </p:spPr>
        </p:pic>
        <p:sp>
          <p:nvSpPr>
            <p:cNvPr id="4" name="3 Metin kutusu"/>
            <p:cNvSpPr txBox="1"/>
            <p:nvPr/>
          </p:nvSpPr>
          <p:spPr>
            <a:xfrm>
              <a:off x="809596" y="857232"/>
              <a:ext cx="292895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8800" dirty="0" smtClean="0">
                  <a:latin typeface="Comic Sans MS" pitchFamily="66" charset="0"/>
                </a:rPr>
                <a:t>KIR</a:t>
              </a:r>
              <a:endParaRPr lang="tr-TR" sz="8800" dirty="0">
                <a:latin typeface="Comic Sans MS" pitchFamily="66" charset="0"/>
              </a:endParaRPr>
            </a:p>
          </p:txBody>
        </p:sp>
      </p:grpSp>
      <p:grpSp>
        <p:nvGrpSpPr>
          <p:cNvPr id="5" name="4 Grup"/>
          <p:cNvGrpSpPr/>
          <p:nvPr/>
        </p:nvGrpSpPr>
        <p:grpSpPr>
          <a:xfrm>
            <a:off x="0" y="3429000"/>
            <a:ext cx="7167578" cy="3429000"/>
            <a:chOff x="0" y="0"/>
            <a:chExt cx="7167578" cy="3429000"/>
          </a:xfrm>
        </p:grpSpPr>
        <p:pic>
          <p:nvPicPr>
            <p:cNvPr id="6" name="Picture 2" descr="C:\Users\sk\Desktop\ÇEDİ.gif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7167578" cy="3429000"/>
            </a:xfrm>
            <a:prstGeom prst="rect">
              <a:avLst/>
            </a:prstGeom>
            <a:noFill/>
          </p:spPr>
        </p:pic>
        <p:sp>
          <p:nvSpPr>
            <p:cNvPr id="7" name="6 Metin kutusu"/>
            <p:cNvSpPr txBox="1"/>
            <p:nvPr/>
          </p:nvSpPr>
          <p:spPr>
            <a:xfrm>
              <a:off x="809596" y="857232"/>
              <a:ext cx="292895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8800" dirty="0" smtClean="0">
                  <a:latin typeface="Comic Sans MS" pitchFamily="66" charset="0"/>
                </a:rPr>
                <a:t>KIZ</a:t>
              </a:r>
              <a:endParaRPr lang="tr-TR" sz="8800" dirty="0">
                <a:latin typeface="Comic Sans MS" pitchFamily="66" charset="0"/>
              </a:endParaRP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 Grup"/>
          <p:cNvGrpSpPr/>
          <p:nvPr/>
        </p:nvGrpSpPr>
        <p:grpSpPr>
          <a:xfrm>
            <a:off x="0" y="0"/>
            <a:ext cx="7167578" cy="3429000"/>
            <a:chOff x="0" y="0"/>
            <a:chExt cx="7167578" cy="3429000"/>
          </a:xfrm>
        </p:grpSpPr>
        <p:pic>
          <p:nvPicPr>
            <p:cNvPr id="3" name="Picture 2" descr="C:\Users\sk\Desktop\ÇEDİ.gif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7167578" cy="3429000"/>
            </a:xfrm>
            <a:prstGeom prst="rect">
              <a:avLst/>
            </a:prstGeom>
            <a:noFill/>
          </p:spPr>
        </p:pic>
        <p:sp>
          <p:nvSpPr>
            <p:cNvPr id="4" name="3 Metin kutusu"/>
            <p:cNvSpPr txBox="1"/>
            <p:nvPr/>
          </p:nvSpPr>
          <p:spPr>
            <a:xfrm>
              <a:off x="809596" y="857232"/>
              <a:ext cx="292895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8800" dirty="0" smtClean="0">
                  <a:latin typeface="Comic Sans MS" pitchFamily="66" charset="0"/>
                </a:rPr>
                <a:t>AT</a:t>
              </a:r>
              <a:endParaRPr lang="tr-TR" sz="8800" dirty="0">
                <a:latin typeface="Comic Sans MS" pitchFamily="66" charset="0"/>
              </a:endParaRPr>
            </a:p>
          </p:txBody>
        </p:sp>
      </p:grpSp>
      <p:grpSp>
        <p:nvGrpSpPr>
          <p:cNvPr id="5" name="4 Grup"/>
          <p:cNvGrpSpPr/>
          <p:nvPr/>
        </p:nvGrpSpPr>
        <p:grpSpPr>
          <a:xfrm>
            <a:off x="0" y="3429000"/>
            <a:ext cx="7167578" cy="3429000"/>
            <a:chOff x="0" y="0"/>
            <a:chExt cx="7167578" cy="3429000"/>
          </a:xfrm>
        </p:grpSpPr>
        <p:pic>
          <p:nvPicPr>
            <p:cNvPr id="6" name="Picture 2" descr="C:\Users\sk\Desktop\ÇEDİ.gif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7167578" cy="3429000"/>
            </a:xfrm>
            <a:prstGeom prst="rect">
              <a:avLst/>
            </a:prstGeom>
            <a:noFill/>
          </p:spPr>
        </p:pic>
        <p:sp>
          <p:nvSpPr>
            <p:cNvPr id="7" name="6 Metin kutusu"/>
            <p:cNvSpPr txBox="1"/>
            <p:nvPr/>
          </p:nvSpPr>
          <p:spPr>
            <a:xfrm>
              <a:off x="809596" y="857232"/>
              <a:ext cx="292895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8800" dirty="0" smtClean="0">
                  <a:latin typeface="Comic Sans MS" pitchFamily="66" charset="0"/>
                </a:rPr>
                <a:t>DİZ</a:t>
              </a:r>
              <a:endParaRPr lang="tr-TR" sz="8800" dirty="0">
                <a:latin typeface="Comic Sans MS" pitchFamily="66" charset="0"/>
              </a:endParaRP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 Grup"/>
          <p:cNvGrpSpPr/>
          <p:nvPr/>
        </p:nvGrpSpPr>
        <p:grpSpPr>
          <a:xfrm>
            <a:off x="0" y="0"/>
            <a:ext cx="7167578" cy="3429000"/>
            <a:chOff x="0" y="0"/>
            <a:chExt cx="7167578" cy="3429000"/>
          </a:xfrm>
        </p:grpSpPr>
        <p:pic>
          <p:nvPicPr>
            <p:cNvPr id="3" name="Picture 2" descr="C:\Users\sk\Desktop\ÇEDİ.gif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7167578" cy="3429000"/>
            </a:xfrm>
            <a:prstGeom prst="rect">
              <a:avLst/>
            </a:prstGeom>
            <a:noFill/>
          </p:spPr>
        </p:pic>
        <p:sp>
          <p:nvSpPr>
            <p:cNvPr id="4" name="3 Metin kutusu"/>
            <p:cNvSpPr txBox="1"/>
            <p:nvPr/>
          </p:nvSpPr>
          <p:spPr>
            <a:xfrm>
              <a:off x="809596" y="857232"/>
              <a:ext cx="292895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8800" dirty="0" smtClean="0">
                  <a:latin typeface="Comic Sans MS" pitchFamily="66" charset="0"/>
                </a:rPr>
                <a:t>GÜL</a:t>
              </a:r>
              <a:endParaRPr lang="tr-TR" sz="8800" dirty="0">
                <a:latin typeface="Comic Sans MS" pitchFamily="66" charset="0"/>
              </a:endParaRPr>
            </a:p>
          </p:txBody>
        </p:sp>
      </p:grpSp>
      <p:grpSp>
        <p:nvGrpSpPr>
          <p:cNvPr id="5" name="4 Grup"/>
          <p:cNvGrpSpPr/>
          <p:nvPr/>
        </p:nvGrpSpPr>
        <p:grpSpPr>
          <a:xfrm>
            <a:off x="0" y="3429000"/>
            <a:ext cx="7167578" cy="3429000"/>
            <a:chOff x="0" y="0"/>
            <a:chExt cx="7167578" cy="3429000"/>
          </a:xfrm>
        </p:grpSpPr>
        <p:pic>
          <p:nvPicPr>
            <p:cNvPr id="6" name="Picture 2" descr="C:\Users\sk\Desktop\ÇEDİ.gif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7167578" cy="3429000"/>
            </a:xfrm>
            <a:prstGeom prst="rect">
              <a:avLst/>
            </a:prstGeom>
            <a:noFill/>
          </p:spPr>
        </p:pic>
        <p:sp>
          <p:nvSpPr>
            <p:cNvPr id="7" name="6 Metin kutusu"/>
            <p:cNvSpPr txBox="1"/>
            <p:nvPr/>
          </p:nvSpPr>
          <p:spPr>
            <a:xfrm>
              <a:off x="809596" y="857232"/>
              <a:ext cx="292895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8800" dirty="0" smtClean="0">
                  <a:latin typeface="Comic Sans MS" pitchFamily="66" charset="0"/>
                </a:rPr>
                <a:t>YAZ</a:t>
              </a:r>
              <a:endParaRPr lang="tr-TR" sz="8800" dirty="0">
                <a:latin typeface="Comic Sans MS" pitchFamily="66" charset="0"/>
              </a:endParaRP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 Grup"/>
          <p:cNvGrpSpPr/>
          <p:nvPr/>
        </p:nvGrpSpPr>
        <p:grpSpPr>
          <a:xfrm>
            <a:off x="0" y="0"/>
            <a:ext cx="7167578" cy="3429000"/>
            <a:chOff x="0" y="0"/>
            <a:chExt cx="7167578" cy="3429000"/>
          </a:xfrm>
        </p:grpSpPr>
        <p:pic>
          <p:nvPicPr>
            <p:cNvPr id="3" name="Picture 2" descr="C:\Users\sk\Desktop\ÇEDİ.gif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7167578" cy="3429000"/>
            </a:xfrm>
            <a:prstGeom prst="rect">
              <a:avLst/>
            </a:prstGeom>
            <a:noFill/>
          </p:spPr>
        </p:pic>
        <p:sp>
          <p:nvSpPr>
            <p:cNvPr id="4" name="3 Metin kutusu"/>
            <p:cNvSpPr txBox="1"/>
            <p:nvPr/>
          </p:nvSpPr>
          <p:spPr>
            <a:xfrm>
              <a:off x="809596" y="857232"/>
              <a:ext cx="292895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8800" dirty="0" smtClean="0">
                  <a:latin typeface="Comic Sans MS" pitchFamily="66" charset="0"/>
                </a:rPr>
                <a:t>AL</a:t>
              </a:r>
              <a:endParaRPr lang="tr-TR" sz="8800" dirty="0">
                <a:latin typeface="Comic Sans MS" pitchFamily="66" charset="0"/>
              </a:endParaRPr>
            </a:p>
          </p:txBody>
        </p:sp>
      </p:grpSp>
      <p:grpSp>
        <p:nvGrpSpPr>
          <p:cNvPr id="5" name="4 Grup"/>
          <p:cNvGrpSpPr/>
          <p:nvPr/>
        </p:nvGrpSpPr>
        <p:grpSpPr>
          <a:xfrm>
            <a:off x="0" y="3429000"/>
            <a:ext cx="7167578" cy="3429000"/>
            <a:chOff x="0" y="0"/>
            <a:chExt cx="7167578" cy="3429000"/>
          </a:xfrm>
        </p:grpSpPr>
        <p:pic>
          <p:nvPicPr>
            <p:cNvPr id="6" name="Picture 2" descr="C:\Users\sk\Desktop\ÇEDİ.gif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7167578" cy="3429000"/>
            </a:xfrm>
            <a:prstGeom prst="rect">
              <a:avLst/>
            </a:prstGeom>
            <a:noFill/>
          </p:spPr>
        </p:pic>
        <p:sp>
          <p:nvSpPr>
            <p:cNvPr id="7" name="6 Metin kutusu"/>
            <p:cNvSpPr txBox="1"/>
            <p:nvPr/>
          </p:nvSpPr>
          <p:spPr>
            <a:xfrm>
              <a:off x="809596" y="857232"/>
              <a:ext cx="292895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8800" dirty="0" smtClean="0">
                  <a:latin typeface="Comic Sans MS" pitchFamily="66" charset="0"/>
                </a:rPr>
                <a:t>DİL</a:t>
              </a:r>
              <a:endParaRPr lang="tr-TR" sz="8800" dirty="0">
                <a:latin typeface="Comic Sans MS" pitchFamily="66" charset="0"/>
              </a:endParaRPr>
            </a:p>
          </p:txBody>
        </p:sp>
      </p:grp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üven">
  <a:themeElements>
    <a:clrScheme name="Güven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Güven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Güven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298</TotalTime>
  <Words>27</Words>
  <PresentationFormat>A4 Kağıt (210x297 mm)</PresentationFormat>
  <Paragraphs>23</Paragraphs>
  <Slides>12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12</vt:i4>
      </vt:variant>
    </vt:vector>
  </HeadingPairs>
  <TitlesOfParts>
    <vt:vector size="13" baseType="lpstr">
      <vt:lpstr>Güven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www.sorubak.com</dc:creator>
  <cp:keywords>www.sorubak.com</cp:keywords>
  <dc:description>www.sorubak.com</dc:description>
  <cp:lastModifiedBy>Exper</cp:lastModifiedBy>
  <cp:revision>43</cp:revision>
  <dcterms:created xsi:type="dcterms:W3CDTF">2011-10-26T14:34:16Z</dcterms:created>
  <dcterms:modified xsi:type="dcterms:W3CDTF">2011-11-25T08:02:03Z</dcterms:modified>
</cp:coreProperties>
</file>